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420" y="6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69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68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28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82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08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64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76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75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2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60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809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F1158-A866-46C5-959A-9E8F55E27206}" type="datetimeFigureOut">
              <a:rPr lang="en-US" smtClean="0"/>
              <a:t>1/22/2018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25D7D-5D32-4561-BAC4-9EED2798F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647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018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14096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7144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43298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429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</dc:creator>
  <cp:lastModifiedBy>student</cp:lastModifiedBy>
  <cp:revision>1</cp:revision>
  <dcterms:created xsi:type="dcterms:W3CDTF">2018-01-23T00:06:31Z</dcterms:created>
  <dcterms:modified xsi:type="dcterms:W3CDTF">2018-01-23T00:08:00Z</dcterms:modified>
</cp:coreProperties>
</file>

<file path=docProps/thumbnail.jpeg>
</file>